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888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65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197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389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990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34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321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734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884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76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43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F305-26E9-49FB-BDB7-C01F91383DB5}" type="datetimeFigureOut">
              <a:rPr lang="de-AT" smtClean="0"/>
              <a:t>20.12.2013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35E-E6D0-444B-8C5E-27D34D0AC5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at/url?sa=i&amp;rct=j&amp;q=&amp;esrc=s&amp;source=images&amp;cd=&amp;cad=rja&amp;docid=pKIuvDiroOgTXM&amp;tbnid=zp2UteFDho485M:&amp;ved=0CAUQjRw&amp;url=http%3A%2F%2Fwww.tirol-web.info%2Ftirol-web%2Fwandern%2FSchloss-Neuschwanstein.php&amp;ei=hm-0UqSZIMap0AWm3oEQ&amp;bvm=bv.58187178,d.bGQ&amp;psig=AFQjCNF9rTWs1izkr3WFu5RgXqeCHZSUvA&amp;ust=138764313433206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el mit Licht in der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68643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bylon zur Zeit Nebukadnezars. Rekonstruktionszeichn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80528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QUEhIWFRQVFRgVGRcYFhgUGBcXFRUXFBgYFRYXHCYeGBkkGRYVHy8gIycpLCwsGB4xNTAqNScrLCkBCQoKDgwOGg8PGiwkHyQ1LCwpLCwsLCwpLCwsLCwsLCwsLCwsLCwsLCwsLCwsLCwsLCwsLCwsLCwsLCwsLCwsLP/AABEIAL4BCgMBIgACEQEDEQH/xAAcAAABBQEBAQAAAAAAAAAAAAAFAAIDBAYBBwj/xABEEAABAgQDBQUFBQcCBQUAAAABAhEAAxIhBDFBBRMiUWEGMnGBkQcUQqGxI1LB0fAzU2JygpLhovEVJGPS4hZDsrPD/8QAGgEAAwEBAQEAAAAAAAAAAAAAAAEDAgQFBv/EACYRAAICAgIBBQEAAwEAAAAAAAABAhEDEiExQQQTIlFhMnGB8CP/2gAMAwEAAhEDEQA/ANJTHaYfTCpj6qzwRlMKmJKYVMFgR0wqYkphUwWBG0dph9MdCYVgQSXIFQAN7AuBfmwf0h9MVdizxMkpUNSo65KUVjMnRQi9TGYSuKY5KnRHTCpiSmFTGrER0wqYkphUwWIjpjlMS0wqYLAiphUxJTCpgsCOmFTElMKmHYyKmFTElMKmCwI6YVMSNCpgsCKmFTElMKmCwIqYVMSNCphWBE0KmJKY40FjI2hNEjQmgAiphUxI0KmCxlloVMSUwmidgMphUw9oTQWIZTCph9MdaCwGUwO2/PKJCqe8oFA5krSUhvMg+AMFGgLt11z8LJCkp3kwq4gfgSAGuLutgNSRyiWaVQZvHG5JFLshiUiWmWVAEpBSkm5oDKYHkKfCNJTAkbKEjFkDiCFFNTED7RCSW0zIHlBpoj6We0CmeNSI6YTQ9o60ddkCOmFTEjQmgsKI2hUw+mFTBYUR0wqYkphNBYUR0wqYkpjlMFgR0wmiRo40FgMpjjRI0KmHYEbRxokphNCsCNo40SNHGgsZG0KmJGjjQWAymONEjRxoLGR0wmiRo40FjLLR1o7CiWwUcaE0OaFBsFDWjrR1ohwuLCysD4FmWc+8EpUc/wCYQtgolaMTtTtFTtaXKmh5UooUilPEVqShd1PkFpSdMo3DRiO2GBA2jg5qG3lsyaTulgh2IOSlCxGkRz24cFsFKfJtl7Znr3iESpgQXZ5ZU4NzcG+Zyszc4ZKVUkEagH1h2yOymFCCAlZUEFbk8wlI4gkB2lJDZsOoh8cnobWxf1dcUcSm48YrbOmVSZanBdILgMC40BJ+phm3MducNOm6y5S1D+YJNP8Aqpgd2JnPg0J/d8HkwUPqfSO5z+aRya/Gw40JodCaKbGaGtHGh7Qmg2FQxoTQ6E0Gw6GtHGh7RxoNgoa0Joc0caDYKGtCaHRxoWwUNaE0OjkGwUNaE0OaONBsFDWjjQ9o40Gw6GtHGh7RxoNgoY0JofHINh0SvHXhlUKqJWU1HvHXhlUKqFYtR7xmNnbUlyTiJy1Epm4iZ3QpQSZcyZKa4AulAVYnwEFNtbWEiROmDvS0OP512lj+4iPM9nYwiWqVUSkmoj+IApJ8SD9Yjkk+14LY4J3Z6J/60wv31D+hX4Rm9r9oUT8RKmJSUpklQ4j3wohlBgWFsje+QjPSpBKVEXoAKsrAmkfP6wsPJUqopDhI4mBLBRCQfU2icsjkqspHGk7PS9m+0CWEXKQDLAoNRUF1KCnVTSQUUtyY3OUNwva7CrSCJ6BxUsSQQoFmLix6R5lcODm7HxEZ/ayzLmqbuzA5Gh5+BBDg5h4xjvH15NTisnZ6t7UsXTgkochUyegeSKlqcaiwDG1xDOwMwJJS+cpLdaDfzZXyjFyJ8zErwi0zDWWS6jVSpJHPWq/pzj0za+wThdnKmhYKk0JTSKCmrdy3BSxDJQgZ/CBlaFPM1NSoccS0cbDbwo81kbcn0/tpmf31asRr4+kPG3p/75f96vzjo9/8Of2WejvCePP5G3p93mry+8THUdoMQ/7VVuo/KD3/AMF7LN3JnpU9JdlFJ8RmOucSQC7MY10btQahKW0JFIuScyxSXPMwbeNwybRszKFOjsKOVQnjdmdTscjlUcqg2HqdiCdjEJIClAFSkpAJAcrqpAfMmhVhe0PmzGSTmwJbJ2Ds+keZYhWK2hiKt2CEAlKASyRS7PTUpRp9TpYRic9VZuGPZnqEKKuz8FiZSAMSEEh0haVKUVUkjidAewep7giz3iw8EZqStGXBp0zsKGvCeNWLU7CeGvCeDYNTsKGvCeCx6nYUNeE8Gw6G7yFvIrVR2qChlneQguK1UdCoKA8x212jM/EYlKD9lvUl9FbhKkJboSavSKEiax5s5LfT0JhuMmgTp5JDmfN1GQmnr+miJEwAuVJIzAqiMF8f8ln2FcMUzAqhQU8utgXNjVcZjhfPJ7wtiYhBmJKlcYxAQUGzICXTYgZlKi7+jRoNkY4JwhQlPCcDNQ9IYqmTlEALzUGKABe4NtYzuxMKBtDDzpgIlpWBMCpalJpY3I1zAaONyfP4XUUv9k+Mkh5qn4t8oBIyEukFJAAzd9TAfaWzRMlKUpYTMSsBAJABQUh3e91nN7NleND2lIXi5xkpO7JFNMtSUtSnuhi13tAWfs4rWglKg1QLoWQykkMeH71JhrmKYeSD2fSVHFJcLCSopcBRZVC7cN3en5co9i2tMmT9nTJYJKgZCTcCpMuhc+alJeg3UKSDeWTd7+QYfYK/eDu6gFFgkJKFAkMMwM2v1PnHrOBVPRs9cqZLpEmRLJUXKxMmr4kkZF5cx3SLE52jGRukaXk8/nzQhYSVEDMqydKHUumoEVMGYi1T3ZofjVitISoAKoS75BIAWq7gEISpTdNYq9pNmb1JpqqSSpLJUxLZHh5ZHnBj2hJRiQkSVrNMtwUoUnjBWQkgC4YgP4Ztdt8pCS4KSlCtG7U6TSVKZtSpRAVbJh0cG7Xo4vaO5mFByzSpwHSk8TJOrOwOh1Zjpu0GKVMlYapBSUSUo0WXCUO4S5T5xlNtbKE5GoWE8JpUL8jbIsP1mRbatg0k6NVOxq5BUVJUkqk7sBSVJdmlJICrtUpJ6NG23wNxkb+t48+7bS0zZmFmy1lSkJCCCKAKqic+RZyemovtMMSEJflzBs9sukV9NO+GRzRplyuFvIr1RBhMcmampCgpLkOLjhJH+fAiOwgXt5HN5EFUcKoAJ1KcMcjb1tGM7IYNXvZQmapISsB2UqqhbsWIAcJILnIloIdpNuLw5l0FLKCnqST3WOhGhPpHPZ7hkKXNnLnBJE2WgP3VLnFRCSMzdmvreIZ3UGWxrk2e0wUCWgzFrFAU63fKm4VcE0uepOUD95BKZIlLEtKsXWtKjhgSxUqZLBKkqJzXm51tzDhaoWCSca+hZY07LG8jm8iCqE8XJk+8hbyK9UKqACfeQt5EFUKqAZNvIVcQVQnhjKxnHnC3phpMofEfVIjm+lcz/eP+2DYxQ8zyI6meY6JSc6FH+sfgmHiUP3Z/uP4CDcNTzTtNg0y8TMzIUoK8DMFR8nJ8oGkpdVjw5+fKCXbeY+MmJqoACQwdWUtJPEQ4N9IzvuxSXE17gEFyCeRc3iG0fo6EnXZ6r7KtmqxEwky5CsOhAlrSqWjeETQtaV1FJKiFJCSklmYjKNirCYFWM91lSUyp8tVQWiXKDFCJUwpcJdimegHxMBPYkrhxTZfY/wD6x6J7rIE+oS0b4uSoJFfdQkuc+6lAvoE9I4sySmy8G6M4JWBm4xWFXITMnJCgVrly1E0olTGJKX7s5P8AaekKVsbBImJlHByypS1Md1KYAzpiQ7h7BP0jRiVI37hEvfEElQCa+6hJcjiHCJYvoE9IrIxElKkhYQZhmrCXprDz5lJD3ZwcuRiVI1Zjsdi8Ioql4fDplrlTkhShLlo7sxCSxAe5Wk+RjYSDXKUiZLBllUtKXIUFhZQ5KdKVnXNngX2omyKCJe63gnIqKaanEwBVTX71Lvq0Edh7VTMXNk0l5NDkixKiQG8CnODwLyZ/tAjBy5qcMvCAmaJaa0JQmnfzFSAQabEFj/tDO1WJw2Hpk4iSvEGYhTLUQSmpKwWKgaH3b2yN41R2pIUqbdCjhw8ws5QE152exQvLlAbtV20kYfBicKVrmlUuUCHdQKgSbPSkpJ6lhrAlY7B+1JsjCSMOJ2HGI+xKgSlAI3cuWTanV9OXpY7TjC4MJfBJXUmYeFCUsEUu7pOdR/tjPYRMqds9E7G4jEF1JkpCZjJcyUr7jNkFEtoLB4p9kezyJk8ifOnb0KTL+zUpAJMrekBYTYXGRD3bKNKKFZou3uwJKMLLXSSpE5AGVgtpZGQdORbxZhYM23i0e8rQhuEJsMgCCfwJbNiDrEO1zKn4MrTOnqTKxCEATVhfEQGIzLETU66kNaAvbEImY2bIUSmVVJmzFlRYolySClXUqKRlols4eGeuT/vwzkjcORdpcYRh1JCylS2SmlqlOQFBP9JLteLGxdhy8NhUrQuea24ZiEoRYG6QzuLa5HwjM9ncbgUT0LnJFAmKWEuTQ37OoXK2ICinm3Jo2/aDFJEuUiXMlrl1lQUJiVMkocjhd+7ZWrsbji7JZP8A0X0QjH4MrHFRz3gwLVtKU7b1AVlTWl+eTvl0he9J1UP7hHTsiFMh7VyQuQFHNKg3gqxH09IteznBJWjFIWqlAVhprnIGXMe/jSR/VFHbSCZTAMSQQ5CQWClliSxNKSWzLWg57Ijx4j+WV/8AKZHN6hrXgviTs1W09lpkS5q0H/3lT25LmBMt/JRKvSMt7x1jWdqJr4KYWUDw2IY/tUi7Hzjz3fkamD0vMWxZuwt7z1he9dRAnfxIOZVnHV0RCRxcL3wQOI5GG7s/7wrQchP3qGqxjcvWBzFjceo/GG1dfp+cPgOQl77yjvvPhA8TDz+QP0McqVy+X+IBjilPKOhQ5D0H1aHTcOpJYoKSz3Ay53h/ucy5pLDmG0ByD6EHwvHJ7hZ45LwcTi1DuqUPAn6RMMeqnvKd838ervlFILtmNdbfLnCmKFmu+d8ujED6wrBWvJie2EirFzC/fCSXIzKUgtaw4UwEmSCNNQf7fOCnalb4letgOXwIexPRoDzH5EcQOXIvygNo9h9h6FtiglSReXmknWcbMsamNxhdjvivet5TNWlSaFIJSAyEWZebSgWfVR8Ml7FcNTJnKe6lt5IYj/7T6RsP+E4j30zjO+wqChLqVkJRR3WbvEKbo+cc+b+ykOjkvYoRjJuJKyldDFRS6GWmWlTJzDCQjXUnWHI2WlSkzFTSFCYsJZIZxOmtocys+oibtFsZWKlJSiZQQZjm/wAUmbI05GYD/TFYbBMxUtdSRu1kMzvu58w2PV/lEjYF292elSQqZKWRMVOQV2CnC5lRYEMOMJ58tYO7NlSUS1BCkpXKSgLICEKNQSpO8UUgOQArPWA+2+z4k72dvKjMmy3S10g4mbPGv/VKcvh6tBpGypU+TOlmypiUCaUkVWACKhpwi3SF4DyNkbJkFE6YOFM0K3prsoJK6qiCzcUy4Op8sN7UsPIGEwtBNG+m0iollB6mv94qyMb4YaVKlpwlRInb1GhVxpVMVcC1lFieYzeMJ7VNly0YPCIQp0JnLUk1JLlYqsWYjiLRrH/QpdAjZMjEnCylIkJn4dAQopXNloAnqShNYKy9QQaQMiZjeGk7FzVrxS0rwm6cpmFQm1sRJEoGWUC4UFBi+Qe2gzYG1pSNnyJM0kJnTU1EaIRLlLewLMoIOWQOUbjZOx5GGxDIJEyYkBiXqEsMGZLO12d8y1rKT5GgZtfZMubh93gSAd8lRTvVUqoSCSACoEgGUdCLZWfMy8UjE4XGYlSCFonIlJBKgUlARLCjcE6TAC7OM4B4DE4iZj1owmIRJJWZAKRvEgLWEndqULPu0GulznbKMQvZ82Rid2Zz0zqDdQSqhVLkOeXXSKe3yZ2PoTCYKVukPIlXQkk7pB+EZmmPOu0nZ3FJmYmbu0pkCYtYO8kpAQCpSaRVVdBBCBnZhHo0nAn7JVnlIUiyyxroBPc/6YbLOMv7UcGoYVKgyQuakqFdTqThlS0lqAQyAbPmXjGOTsJJNHl+zdmzxikrSgrmTFApSGPfVlc8rX6841J7D45QKhhylI+9MlJA8ysWv+ELZOHfE4IlLrRMlrSQoJBLy+FRIcjhFhk5j1HBbBTKwq5ISndGquudkHqJKhLDN10HKKvK0Z1TPLMT2Cx81KUMioDeSv8AmJJIzIUkbwukgEciPCNn2AwolYzHygmkSzIHMXSskgj+Kr0jTSdjJRMllG6ExEjdI41qO5Rw934gKxxfxDpCxEtaJEyZJlS1T8jagKYh3U4JZJJuXsInKblwaUUip2jnK90mAkCY6LC4YzUgacukYUT1E3KTbNgfwgztzaEwonlYSkCWGuHepJLhzkQvJstYxye0KBmvVmz5h/CLYXSZma8hUz1XuP7R+UCNn7bqM2auZZIATLyVa9mtUSTm2QDhocO08qzzDfMU5eNr+XOM0hddbqzJLpItnz1v1zjWXLqjMI32a7s7tNS6kTLreoOxqCi7DwUT4AjKH+/p3qZqGXKmjdFwQEzEFVJuLVCpPUhObxkJSikn7ZbNm4SRkc0i4cpsekHZYQpKlVHhK9c6WAItpw/pogs+vDK+w5SsPTNsM7JDAOwc+OUUUdqCqeUS5BmAKSipJuCe8ouMg6R4nwiqmW+vCfM5Mb5DWL/s52elSpq95MSUu1KwO6kLByfNKfT06JZ2oWiKxq2i9/xItdIH9UQK22xIt84oHDD7xNvB3zhpw4J19YupojRdE4jI/hCK7u9+evrERV1hgni5zb8P9o4thjcVtVCGqXnMEvPJRvf9axaq6/WPOtqTVTSkhZKaiT4sACC97JDeAzjS7O228lK+EEBJIN8jSR1yyhRmpI240rA22ZO8mzCFfGpjmDp6W+kDkYVeViDyMSzjUSQWJFiCQA9y7eUPnvUhjqTzyQf8x3uCFGTR7R7H0thVv+8men2TZdGjSE4v30cQ92KsmS5Tujbm9bHmwPQRmvZGwkqJUeKoBNmBqGXC9whnJa1o2+OVwKO8ALhnyCquE6Fgpjnk8efm/tl4dFLaeHmz8MqXJWEqM2cDUzEBc4AXSdaFOA9nhydmzlLlqTNpQha601KFRGIqOVi6QRfn1MBZmMnzcPiBhK0z96ooppFNcwr4lK4HpuxN6hzgpikYozEbhVKBMJmB0BzvpC24gT+z3wt97zE7o2D9t7CmIM6aueVpmTZVKC7SwJylsnMZKAs3dHRtBsXCoG8mIupZCVkF+KUKAG0YRj+2ErFylLmTJ1Ugr4JbkkGorRakAMlLZ+sVuwhqweOO8NSxd1cKaUqDgZpBBvzbxgStWLyLtLOTK2zIKVEkzN5MS6EhJ93RLDqV3HTLSOKxCrEF4p+0iRITsvBCTNC5MmYlCFBSVPQghN02J+zIsLxhcXtWXMxc1csLFSpjIKUkgJSpCQgpUXCUpSz2DZ2eLW0JMsbMTLWtJUZiZ9VCiQlMpSUyqm4XKqh8NtNcRlTCrQ5EkTJIQtYpRQUCqhRUEJSoglwQ7ZAkGxIJAj1RGFkzEjFIxBGJ91m0EUjhSigzBLUkKIBpuzAkCPEZ+Nl+70FKqnCq0lNJAY8aWckAWckBtDGnk9rcOJQWkzBiNzNkJ4j3Z80EqU8o8dQayrfQUvIwb7PFUY2WJfE02XYq+IKycA8hGXXMWqeJigBvJu8LGzrVUWtYOesHOxs5EvakmhZpUQalJyU4LFI0sPnfWAUqkLIS790kXuL69Ry0jq2VOT/CdeD3fZe1FYhapgln7FUxKQFo4kzN2KiDfNDg9SM0mBftOwp90QsppUZ4JG8e4w60B0hLPQl8zmecR9iMUgTST3kBYBD0stQJdO6qJ4bcVhZk5RN7UZ0o4ITEu6ZwKjcAqMhUoFnzYAZc4hjrY2+jNbIl1YnBOC6JiFJZQAJJlgu4csEiw5x6xiSpUqbvAmlSFJmVLpARSQolkimxVfo8eYdnxKXMwi1qZUualSLLzZFVwkpuE2GfrHqe1NpyEyphnfs1goU9gQQEU3bMLN/nDb6EhipSt4k/ZCaJSkp4lE7qpBUW14hLv+cUdsY0y8NMLVLSp2SWJcC6U3URkWzYHlEOI7b4YLBTKmKUElFaaDSCQSk8Tm4BsDpGI7W7dXLWqYlUwIUxcMprJBcMcy5F7v6K0aolVt5Kp10qCVIFlJUbAlwQxs51A8IA43tfOGKQuUUJKkqSEMlVASkhmICXfiqzzfWAGJ7aGvUsGJ4eLUtbh/xGdm7QK1ubk8Pi4bIak3tGkNhTF446pYnicu9y753d8+sRYGYSTxFn/wA665QPnYwqapQNIAyZk/dFvH1i3hbdTawzZrE5F4nld9iCCJnDUxz8bhmIfxEQYNdwCSSx8Xzblz+XOOGaPiORZrgaeWd/8xLJlgqlgPmpzn8BUNOb8/wjC5aNbBjZWy5c6UslSwl1BkliRSHcgOXdj0zjQ+y6YEonOVVEEaXAQSB6qVFHYsuXLwVRm0JVNmJuAL7tA1Ot9NHjnZGZu5E1Z0Sol+VHDpk5OXPWBuXKf2WcY0miZeMl1CWJhqpckJHCDYFhElKf3p/s/wAxjMFPUJj1X+JTg31zs9uuQjUSpxKQaXcC5zPUsWjpWTlnE1+EGJ2oGbItnn9NPpALE49REwJNLg/MfoRNikmknPo2dukCpiwiUQx+V1MR0z+rxCbdcFdEipsqWSlRPMevi/T6xGVrTLDA/EGuzOkF/nBTZuzCrD2SA7FywyN87u/KIRNUxqQk0ggMHKgSHceCXb6w1JptodcAdMxZLuWAc3Zg3IQYkq+yzLl36G2vgR84mmYUFBIsSAliABzYAuxdXy9WbkhJSSRYktdgWv0Aaz+NoovUtNWYlBHrnYmemVs0zHZRLBjdhPUHAyJHeY5tmAY2GytpicL5oUSpTGnhUpKUpK0h3YKsMiNWjzbsvjinZUpalFLElwClSlCbPYIWlJCVNoSHc6AxNtDtXMlqWrD0neBClvwitL1FBCRVwplg2apPUmDJJbsIrg1+z9qy5GHxSJyTQnFTgSe5xTXSHF8inxsz6GcPt6WgLWqYghcwfEhIYy0EqDq4gG0ePFMP2tM0LSoqZUwrJUA5UwTel8ss2+kWZuLSxAWawUpps1zd9QbOC8QlIpSNZ7VO2aTKQiUolD/aKTdDsCA76Hp4GxjJ9nfaCnByZ6FKvMBpIFVJKUBylmVZ7fw53iGfMqBQX4km/N7W1OsYPbGCMpdJu9weYOROnPKK4pKScWZcadlxC3MwpLh1F2YFwc2LA3EMlbWNICgbPxZqfQA5BuV/KFs2wJAJt/CWbRxcD0itMDLUNCXv0Itbo14nw20w6CJLgi12NL3SFBi/y5RtuzSv+RSXb7QIqIaWPgKZlRFTuC6QSHNsiMTh2pUM71C55NdncgW845hcQFFSTS1TgkEF0u4Fu50JGYztGFfIrL/ZrFBGKlLUCyCZhHRKFLIGV2Bt+cBlz7rVdNSnKbMApzydhZtLHnBLZZCZ3Ew4JjdSoM1xdwpQ6u2sBMLKqSGuo5ixYZdczmfDnFrWoj1vsljVVEVWZySlMqs2ZQBSFBrDyGYLRU9p+2ke7pkInPMcLMu7hARMAKibEu2ZqZuUV+yE0hSk0kkEjiBsolQI+qSR90O1hGa7bAe9VgpUF4dJSpJdJ74DEWNh+rxnF9mg72cxFSpLuXmAWOYSXyPeTSFE55aa7/t9jKcAtJTUVzZaCA16uMu2nAwLajnHkmzJ5SvDJcd+YX1HCsNm+oOmcemdocShWFVdNClpAtZ93MUxDOxUW4cmBbnR9oEYybtRaUslbKegk8LKu13GbD1MAsV2gVNlrlLuAXQWYm4CgwLBjcDRz0aviMaoyytrlZCiCCgPkfvBVwHYj1gRhphTMQygzhyXCQ5DueTkPFFHgVjcZJKVMoMW/XziCVZQ/HLzg1trHJUUqJJVQ2WfnZwDVe4uIzylQAEJwYJ8PLlbN/152MOeIa1X07zu3hl66wLTNJLv5/OC+EcEB83HnbMcnL/lHPk4QF5EyqWSC5BYgp4r5Ecx1i5s3Z+8UUoUlJCHS4BuFoLAFSWyI55wDAO9dJdJ4nzcWcEXuDfxg3hAApKlJABGZDg8iNMvPKIO4tNG0rOz8BPCUyqgqVJKi9JKAZ1BUpRTUxACQf5WHXU9n9rmdi5shQp+wmBLh1ppTSEEOxYLNuQZ4y08BQKyRUTdNTEs+jaPYn8QYozpikOuWooWmzgsQ50IsMs+viI6NlOnQ+UQiYEsHJtfnkNDqWMTp2isju/M/lFDHpIJ0CiGzLBrXJy0z0PKKRxpGp/XlDkm3cTDbRssug/EtnZhYxNIwDGthcDMEl7h8uRHzhsotfJrP4OAT6CJzi2AFyc+dhlE2dFWLEhyQCQlNLtqGc6XLAwBxAddgSKmcuPAOwvYZEawUXth1JCk06OS2vJrecUto48BACZjLBHCHLkXILZi+WnjAm/JlkMyUyTSM+EjkHtYln8/zh+zcUQoimohnB4lDmKhkX8r5WaGJnbwMTcJNnd9RcizWtd8+kdMh0ZXBY2Oo5gnmRaMZI12Za+g5jNukyxLTLKEF1lJUzVcZLJ0qUSEk2KyGDgQ6ZiRMlOsEquA1jo2ZcZq1MZnC4qxSTSl2zDqcuXqZtBeLUzaANSU1BtLin4WLGxytbzJvnaSkIsYHZikTFKUkKCy72F3dzSdfR2vnEGJJXMUtJ4SUpVbuhmBAcFQ5cvMRe2ItwFVEggAkcQSoKCQ4PMFrXdrcq86alGIFYdKhSp8i7AFRIY8TW0pMU5Y+KLW0MRu5gpCqUhLVPdJQgv4EKQrK4IYvFfbmBTid0pDuS1gHpJFLgGyRd+TG+kFu2tKp6VpAomSUFKgOE0MggM2rAp8LXaMwvaBlr6KzACbuAm3MuSG0bq0GK02hDDgd3Z3F24gQGJSSBfkq/h500ymmA87apAFxci55dYN7TIdLpCSpJyspm4XNiGS2aWu0RSNhFaQXYpYM7d5V/kCfKFtzz5E0RJl8bApyvSlN7ML62DFmu1oG4UslVOhc0gm4Ju/NmyJ52cwdxew8TKlFcygBIcgkuLOMw5Ksg9+L1z8iaATe5HwpfM6h8wb6wRT5MNBJG1hKF0AquUnUFwSScyDkx5gxWwkw7wqAZi4Sl+FPeAFreXpyoY4cQT8wMw7W55GLWHBctY2uNSWJTfUAf6ehjTVREbTY+OEtE6YeIglbKKGc3pBYAvdyAMzbSMrPxFUqWMqZZl6WG8UsE/3keRi9hsQrdEJymABQZnAu97Zt4wLN5BfnmGcJfOkFn8DqIxGTSo0ybZ037eRVcAGzE3KFWIA8PB433bzGV7PDAkJmIWlrEiiaVVU90h8+VxlGAwiWVKVyBLh/iSX83OcaLtZOA2dLKVcUwoBDuQGUpRA0dkjmyr8otGVtIF0AZmzqpS1iriNTUkE3fipsq505g2gBPkkFilQ1uCPrGt2AsnBz5aQQspICiOEVBiCrThJNnu2V4FdoZq96iogkJAAFgAOV2Ae3lkLRSE7tBQDKifKGFMSTVObZQpKeK+XPyjbdCGyzpzgrIQWBBApIJfLkACdagzdHgWgh+n4RqtgSN7LmopDKNRVcMfhysohnAP43jlBcg3AAbzK5c0jkHJ8LeVo0a5S1SqQL5B2LOCQQXyy9RE/ZvYKEKWSkkgBIJa5UjLlZV7/ADaIdomYFru5BIqDOSQSXY3s5ZtHiUofK0ViA0zM0qzLMH5Acjo/yh0mdSSFB0uQRdqXA/F+Yi5OlV1EC5YqD62u/Ufq8D8RKHEXzS+Tg5l2bppDjzwJojxsiqU/8QA8ACfxAvygaJJ/h9Yt4Qukhxra7ZXflE3u38J9D+cVboVWaup7D9WN/n84YAW8eup1hq1Mf1a3WGoxL3Y55ZeGsRLlGcznN6wMrEvyOdhGcxEpWpMbCfKqBbPMZZ8/11gBiMNTbhuSo9eIEBz5fpopCaJzRFsVZ3liMwO67E5FxfO3mYLS7B1AEG7fzB2a4zbL83pokFBCmJOaQEsxscz0vrpqYLyMEpSGFyTTzBa4DuybZs2ukE2mJA/cpuEqDMW1AOdnfJXIamBiMQvfFSwHFja1gxKr3bxi9i8QyyADfhpAYBnvbo/rDVSxu0FqQVPewcsbXzezjkeUScdefsT5CuxZHfQ4NQJYscjUSHGXoTl4O2phFzlCUAoIR3VKNiWuPHibyPV7XZfEFP2dIUCkG6U967mqyi5yJNxYDUwp2gRNoOQpbIlikZluZOfIaiMxk0uBroITJSJmDlpUgJnyklJAc2pQVMeoLjVlNyjKbRwVSjkQmwD2sS9+ZsflBifLVLVVdnIUApksLEEkvUWJyyJuXYV1yCpwDYkm5FxcX6621MVbppiYBwgZQSS/KwObkWNwbAM/1jX4BASlyCyG16i2bXcDPI9IHbP2GSpJTkXUoWAcBZOulPo/lcwyJgUs0KVLUtCQoqYJezlIzIFwwtds4WSOztAuAvj8aFYSfL/gSC4uaFBdXLiL2IyJ8vPpoImK4QQ9g5sLM1JtZnGoceHouLCEyie8oSzUWzKQadLgOw5PGAky1CbxXDMR4g5dLw61jbFIpzkPNdnFnL2IZ3zOjfK0T4dfEXGdvvcKnLG3MfP0qYmWETNbmrlZzbxibAlyX0AvycgHTqzNr6tr42YC+zjUukWe2t1G3R9L+pigu3eSSEkBRBHMi41Dg/npBvY+ypk2ahVPDQS7hzQxOYsL5nRUU9p4cJnzksAErKQDk9RI6tf/AFRKD7N+CrOBfS4Lm30HRjnZosdoJq0ypMuwAYkdaXqVfULJ5XiFwJjE0uAcnsUtbm7Ec+cQYiaFT6gotyzaw63H+PK0VSsyFdkzykLdu6AVBiWdwAe8x6aN0ejtWTvCFAgkO3mHZ8nd7ExLhkVIZJptYuMjUb+v1blE8vDKCKnJNmOTEMQwsCHB9YljlTo2lZk6Ykw8vNx08CTaJxhTUarB7gdeuUWpWEUOGw8eHye9/wBeHXJqjFFHESKVkaaWI+XONNsdD4ZYFPG1ySyEIs8xm4wQ4IvkYDY3BmpAZgQwNmc3Dnzgxs/BlEshRa6gWIPwhIIbxN9LQrVIKDmyZNCFEqIsUuXV6vnmDne/kOnTqplamQrMMSxszKDMoMbHoPCKhx1AKQqkaJKRa/CSxZ26a6RAjFLJdnALqOWl7Pye7ZGIfhRBOVOSCSE1Pa1wAbiwJLeA10EQ42XSlQIaxHPUFzyLh7dY7ISAp6qgCzHK9wHHkemrPFrEBO6cUlYdIB68NuWTt0OZjF07Nr6MtJFqi2bWGYDXbpBAK/jR/piouUQk3LVB8nBJY2fX8G8LQUr9w/UpLnqWTG7vlE0HKCXDOfTMEfj+taoWUg8Nw3hy1PX/ABF9awCp3y6c1fO2cUsQuzljxBrZFjd84yirJKyQXbzihi8Oa0apY3diKi1uWY9Iuy0slznY+GfP9fWIpE1xfIkj9ekAPlFgAJTLd6CU1MxUlIF6XsWAGuhytGlxExpf2IIpw6VVMVlUwy1qItcEuodGB5RnZQ08CPM3fzixVwkBwDw5sWpv5mr6wzLRlbp5iqomzlw4dRuc9BzPhEqVqShVKqlqIYG4Ohu9tPIjpFzaWy0hQpyUlTVcTW9BZ+cPXJBSFc0vk2ahn6xptNGKJ9hTDbJyNCWch26Bw9tPCJ14Ub2qohk25Vga8tCw6c2iDASCjidyF9fjVSwPJ7w7bKwFLpHxWc8g34D01yEoxpml0JXEs5FyFE5GpmLAAukixGV4nVgRLkpULpCig2fMlnPd0V6RWwsmpRpZt293zLj8fPWC0mYdypAAZSQpzm6ZhTc/0ta7E3vG32BS2YlXdDBJv3md3A6kBOedovbPxThC1BxZTFruSEknRgQA3pYuIUCJqEEvYKBBZkklJHqAfloIu4XH/aIdPDSlhbugB3YC7mNCL23p1EtwbUk5NnkWz+EW0jJJUklJIcE5vqPoQ/KD21sZvd4okuSOgFx8mcNAOTIpVe/+HMD5TFXgpbV2UTOKgQEqALjwAdrOTmw9Yq4OQpMwO7jJg4YM9uTP45Ro93vLWdrEjK1/9oqo2ctC0XHESQXc2Td3TyhXUKBxCuzZ81KpS5b0Emqk82pJLO+bN/iI9sYcK4gxJDkuzvqTo/O2nKNF2fpCkS2VWlikuaWVdQUkF7qL2IIbO8AMbj1EKmJLIXiTKAYOkBKko6WFD82MSUaSaNdcMz4SpC2UClSEKUQbMXIcguLs7jnAzAyvtE82JyObFvW3rBtS6pxSQwJVKIDsk0s6L90505DQcqSJQTMYfDW/J6dAOqjHSpcUYoKyJJCAADVY8NwAA5fyu/R4cZNEourvBwLkMFWe/gfR+ssqcRKqGQ0PS1jpnFOdMC0pBBZRZnyUQ7jz9HMc8EyiXBFv0pTZIBNKjZz0p5WOhiorE8ZJIzdgG110y+sWsYQCeEMEpLfzEAeN1QsBKKlAJYVWcu5BIAfMAuoO3jyiyfBlkJWCbnul2ZIskViknk7Hwgg5KCSpRFy+ZUABoBpd/DWKWJVTiacxSl3uS978z166xArapQukJsknXrbMaHKCr6M2F1oQEgsOFiHCWuCRxfovyYQyTiApQUoWDZKYgDMAkfTrA6dtcLD0swLpzSQVEt42N2hbOVUbEh0+Pxf+X6a+Jx1Vjsj2zhCFVBy96nF2yUwyI8s7CJNjYqpCkEqcXBCXakhZck87coJI2miooKSSBfxzDXsL/rWtjcJLdc2m7lxpckEhiCGqtfSN7bcNBXlCkSCqWqxfMWuxNmAPO1jk3J4qe8yxYhLix4yLjzi/suWAgq+4CpuaRYhtCQDl0ib3MG9KS93OZfU2ziMZLmxpWj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14500"/>
            <a:ext cx="50006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" name="AutoShape 4" descr="data:image/jpeg;base64,/9j/4AAQSkZJRgABAQAAAQABAAD/2wCEAAkGBhQSEBQUEhIWFRQVFRgVGRcYFhgUGBcXFRUXFBgYFRYXHCYeGBkkGRYVHy8gIycpLCwsGB4xNTAqNScrLCkBCQoKDgwOGg8PGiwkHyQ1LCwpLCwsLCwpLCwsLCwsLCwsLCwsLCwsLCwsLCwsLCwsLCwsLCwsLCwsLCwsLCwsLP/AABEIAL4BCgMBIgACEQEDEQH/xAAcAAABBQEBAQAAAAAAAAAAAAAFAAIDBAYBBwj/xABEEAABAgQDBQUFBQcCBQUAAAABAhEAAxIhBDFBBRMiUWEGMnGBkQcUQqGxI1LB0fAzU2JygpLhovEVJGPS4hZDsrPD/8QAGgEAAwEBAQEAAAAAAAAAAAAAAAEDAgQFBv/EACYRAAICAgIBBQEAAwEAAAAAAAABAhEDEiExQQQTIlFhMnGB8CP/2gAMAwEAAhEDEQA/ANJTHaYfTCpj6qzwRlMKmJKYVMFgR0wqYkphUwWBG0dph9MdCYVgQSXIFQAN7AuBfmwf0h9MVdizxMkpUNSo65KUVjMnRQi9TGYSuKY5KnRHTCpiSmFTGrER0wqYkphUwWIjpjlMS0wqYLAiphUxJTCpgsCOmFTElMKmHYyKmFTElMKmCwI6YVMSNCpgsCKmFTElMKmCwIqYVMSNCphWBE0KmJKY40FjI2hNEjQmgAiphUxI0KmCxlloVMSUwmidgMphUw9oTQWIZTCph9MdaCwGUwO2/PKJCqe8oFA5krSUhvMg+AMFGgLt11z8LJCkp3kwq4gfgSAGuLutgNSRyiWaVQZvHG5JFLshiUiWmWVAEpBSkm5oDKYHkKfCNJTAkbKEjFkDiCFFNTED7RCSW0zIHlBpoj6We0CmeNSI6YTQ9o60ddkCOmFTEjQmgsKI2hUw+mFTBYUR0wqYkphNBYUR0wqYkpjlMFgR0wmiRo40FgMpjjRI0KmHYEbRxokphNCsCNo40SNHGgsZG0KmJGjjQWAymONEjRxoLGR0wmiRo40FjLLR1o7CiWwUcaE0OaFBsFDWjrR1ohwuLCysD4FmWc+8EpUc/wCYQtgolaMTtTtFTtaXKmh5UooUilPEVqShd1PkFpSdMo3DRiO2GBA2jg5qG3lsyaTulgh2IOSlCxGkRz24cFsFKfJtl7Znr3iESpgQXZ5ZU4NzcG+Zyszc4ZKVUkEagH1h2yOymFCCAlZUEFbk8wlI4gkB2lJDZsOoh8cnobWxf1dcUcSm48YrbOmVSZanBdILgMC40BJ+phm3MducNOm6y5S1D+YJNP8Aqpgd2JnPg0J/d8HkwUPqfSO5z+aRya/Gw40JodCaKbGaGtHGh7Qmg2FQxoTQ6E0Gw6GtHGh7RxoNgoa0Joc0caDYKGtCaHRxoWwUNaE0OjkGwUNaE0OaONBsFDWjjQ9o40Gw6GtHGh7RxoNgoY0JofHINh0SvHXhlUKqJWU1HvHXhlUKqFYtR7xmNnbUlyTiJy1Epm4iZ3QpQSZcyZKa4AulAVYnwEFNtbWEiROmDvS0OP512lj+4iPM9nYwiWqVUSkmoj+IApJ8SD9Yjkk+14LY4J3Z6J/60wv31D+hX4Rm9r9oUT8RKmJSUpklQ4j3wohlBgWFsje+QjPSpBKVEXoAKsrAmkfP6wsPJUqopDhI4mBLBRCQfU2icsjkqspHGk7PS9m+0CWEXKQDLAoNRUF1KCnVTSQUUtyY3OUNwva7CrSCJ6BxUsSQQoFmLix6R5lcODm7HxEZ/ayzLmqbuzA5Gh5+BBDg5h4xjvH15NTisnZ6t7UsXTgkochUyegeSKlqcaiwDG1xDOwMwJJS+cpLdaDfzZXyjFyJ8zErwi0zDWWS6jVSpJHPWq/pzj0za+wThdnKmhYKk0JTSKCmrdy3BSxDJQgZ/CBlaFPM1NSoccS0cbDbwo81kbcn0/tpmf31asRr4+kPG3p/75f96vzjo9/8Of2WejvCePP5G3p93mry+8THUdoMQ/7VVuo/KD3/AMF7LN3JnpU9JdlFJ8RmOucSQC7MY10btQahKW0JFIuScyxSXPMwbeNwybRszKFOjsKOVQnjdmdTscjlUcqg2HqdiCdjEJIClAFSkpAJAcrqpAfMmhVhe0PmzGSTmwJbJ2Ds+keZYhWK2hiKt2CEAlKASyRS7PTUpRp9TpYRic9VZuGPZnqEKKuz8FiZSAMSEEh0haVKUVUkjidAewep7giz3iw8EZqStGXBp0zsKGvCeNWLU7CeGvCeDYNTsKGvCeCx6nYUNeE8Gw6G7yFvIrVR2qChlneQguK1UdCoKA8x212jM/EYlKD9lvUl9FbhKkJboSavSKEiax5s5LfT0JhuMmgTp5JDmfN1GQmnr+miJEwAuVJIzAqiMF8f8ln2FcMUzAqhQU8utgXNjVcZjhfPJ7wtiYhBmJKlcYxAQUGzICXTYgZlKi7+jRoNkY4JwhQlPCcDNQ9IYqmTlEALzUGKABe4NtYzuxMKBtDDzpgIlpWBMCpalJpY3I1zAaONyfP4XUUv9k+Mkh5qn4t8oBIyEukFJAAzd9TAfaWzRMlKUpYTMSsBAJABQUh3e91nN7NleND2lIXi5xkpO7JFNMtSUtSnuhi13tAWfs4rWglKg1QLoWQykkMeH71JhrmKYeSD2fSVHFJcLCSopcBRZVC7cN3en5co9i2tMmT9nTJYJKgZCTcCpMuhc+alJeg3UKSDeWTd7+QYfYK/eDu6gFFgkJKFAkMMwM2v1PnHrOBVPRs9cqZLpEmRLJUXKxMmr4kkZF5cx3SLE52jGRukaXk8/nzQhYSVEDMqydKHUumoEVMGYi1T3ZofjVitISoAKoS75BIAWq7gEISpTdNYq9pNmb1JpqqSSpLJUxLZHh5ZHnBj2hJRiQkSVrNMtwUoUnjBWQkgC4YgP4Ztdt8pCS4KSlCtG7U6TSVKZtSpRAVbJh0cG7Xo4vaO5mFByzSpwHSk8TJOrOwOh1Zjpu0GKVMlYapBSUSUo0WXCUO4S5T5xlNtbKE5GoWE8JpUL8jbIsP1mRbatg0k6NVOxq5BUVJUkqk7sBSVJdmlJICrtUpJ6NG23wNxkb+t48+7bS0zZmFmy1lSkJCCCKAKqic+RZyemovtMMSEJflzBs9sukV9NO+GRzRplyuFvIr1RBhMcmampCgpLkOLjhJH+fAiOwgXt5HN5EFUcKoAJ1KcMcjb1tGM7IYNXvZQmapISsB2UqqhbsWIAcJILnIloIdpNuLw5l0FLKCnqST3WOhGhPpHPZ7hkKXNnLnBJE2WgP3VLnFRCSMzdmvreIZ3UGWxrk2e0wUCWgzFrFAU63fKm4VcE0uepOUD95BKZIlLEtKsXWtKjhgSxUqZLBKkqJzXm51tzDhaoWCSca+hZY07LG8jm8iCqE8XJk+8hbyK9UKqACfeQt5EFUKqAZNvIVcQVQnhjKxnHnC3phpMofEfVIjm+lcz/eP+2DYxQ8zyI6meY6JSc6FH+sfgmHiUP3Z/uP4CDcNTzTtNg0y8TMzIUoK8DMFR8nJ8oGkpdVjw5+fKCXbeY+MmJqoACQwdWUtJPEQ4N9IzvuxSXE17gEFyCeRc3iG0fo6EnXZ6r7KtmqxEwky5CsOhAlrSqWjeETQtaV1FJKiFJCSklmYjKNirCYFWM91lSUyp8tVQWiXKDFCJUwpcJdimegHxMBPYkrhxTZfY/wD6x6J7rIE+oS0b4uSoJFfdQkuc+6lAvoE9I4sySmy8G6M4JWBm4xWFXITMnJCgVrly1E0olTGJKX7s5P8AaekKVsbBImJlHByypS1Md1KYAzpiQ7h7BP0jRiVI37hEvfEElQCa+6hJcjiHCJYvoE9IrIxElKkhYQZhmrCXprDz5lJD3ZwcuRiVI1Zjsdi8Ioql4fDplrlTkhShLlo7sxCSxAe5Wk+RjYSDXKUiZLBllUtKXIUFhZQ5KdKVnXNngX2omyKCJe63gnIqKaanEwBVTX71Lvq0Edh7VTMXNk0l5NDkixKiQG8CnODwLyZ/tAjBy5qcMvCAmaJaa0JQmnfzFSAQabEFj/tDO1WJw2Hpk4iSvEGYhTLUQSmpKwWKgaH3b2yN41R2pIUqbdCjhw8ws5QE152exQvLlAbtV20kYfBicKVrmlUuUCHdQKgSbPSkpJ6lhrAlY7B+1JsjCSMOJ2HGI+xKgSlAI3cuWTanV9OXpY7TjC4MJfBJXUmYeFCUsEUu7pOdR/tjPYRMqds9E7G4jEF1JkpCZjJcyUr7jNkFEtoLB4p9kezyJk8ifOnb0KTL+zUpAJMrekBYTYXGRD3bKNKKFZou3uwJKMLLXSSpE5AGVgtpZGQdORbxZhYM23i0e8rQhuEJsMgCCfwJbNiDrEO1zKn4MrTOnqTKxCEATVhfEQGIzLETU66kNaAvbEImY2bIUSmVVJmzFlRYolySClXUqKRlols4eGeuT/vwzkjcORdpcYRh1JCylS2SmlqlOQFBP9JLteLGxdhy8NhUrQuea24ZiEoRYG6QzuLa5HwjM9ncbgUT0LnJFAmKWEuTQ37OoXK2ICinm3Jo2/aDFJEuUiXMlrl1lQUJiVMkocjhd+7ZWrsbji7JZP8A0X0QjH4MrHFRz3gwLVtKU7b1AVlTWl+eTvl0he9J1UP7hHTsiFMh7VyQuQFHNKg3gqxH09IteznBJWjFIWqlAVhprnIGXMe/jSR/VFHbSCZTAMSQQ5CQWClliSxNKSWzLWg57Ijx4j+WV/8AKZHN6hrXgviTs1W09lpkS5q0H/3lT25LmBMt/JRKvSMt7x1jWdqJr4KYWUDw2IY/tUi7Hzjz3fkamD0vMWxZuwt7z1he9dRAnfxIOZVnHV0RCRxcL3wQOI5GG7s/7wrQchP3qGqxjcvWBzFjceo/GG1dfp+cPgOQl77yjvvPhA8TDz+QP0McqVy+X+IBjilPKOhQ5D0H1aHTcOpJYoKSz3Ay53h/ucy5pLDmG0ByD6EHwvHJ7hZ45LwcTi1DuqUPAn6RMMeqnvKd838ervlFILtmNdbfLnCmKFmu+d8ujED6wrBWvJie2EirFzC/fCSXIzKUgtaw4UwEmSCNNQf7fOCnalb4letgOXwIexPRoDzH5EcQOXIvygNo9h9h6FtiglSReXmknWcbMsamNxhdjvivet5TNWlSaFIJSAyEWZebSgWfVR8Ml7FcNTJnKe6lt5IYj/7T6RsP+E4j30zjO+wqChLqVkJRR3WbvEKbo+cc+b+ykOjkvYoRjJuJKyldDFRS6GWmWlTJzDCQjXUnWHI2WlSkzFTSFCYsJZIZxOmtocys+oibtFsZWKlJSiZQQZjm/wAUmbI05GYD/TFYbBMxUtdSRu1kMzvu58w2PV/lEjYF292elSQqZKWRMVOQV2CnC5lRYEMOMJ58tYO7NlSUS1BCkpXKSgLICEKNQSpO8UUgOQArPWA+2+z4k72dvKjMmy3S10g4mbPGv/VKcvh6tBpGypU+TOlmypiUCaUkVWACKhpwi3SF4DyNkbJkFE6YOFM0K3prsoJK6qiCzcUy4Op8sN7UsPIGEwtBNG+m0iollB6mv94qyMb4YaVKlpwlRInb1GhVxpVMVcC1lFieYzeMJ7VNly0YPCIQp0JnLUk1JLlYqsWYjiLRrH/QpdAjZMjEnCylIkJn4dAQopXNloAnqShNYKy9QQaQMiZjeGk7FzVrxS0rwm6cpmFQm1sRJEoGWUC4UFBi+Qe2gzYG1pSNnyJM0kJnTU1EaIRLlLewLMoIOWQOUbjZOx5GGxDIJEyYkBiXqEsMGZLO12d8y1rKT5GgZtfZMubh93gSAd8lRTvVUqoSCSACoEgGUdCLZWfMy8UjE4XGYlSCFonIlJBKgUlARLCjcE6TAC7OM4B4DE4iZj1owmIRJJWZAKRvEgLWEndqULPu0GulznbKMQvZ82Rid2Zz0zqDdQSqhVLkOeXXSKe3yZ2PoTCYKVukPIlXQkk7pB+EZmmPOu0nZ3FJmYmbu0pkCYtYO8kpAQCpSaRVVdBBCBnZhHo0nAn7JVnlIUiyyxroBPc/6YbLOMv7UcGoYVKgyQuakqFdTqThlS0lqAQyAbPmXjGOTsJJNHl+zdmzxikrSgrmTFApSGPfVlc8rX6841J7D45QKhhylI+9MlJA8ysWv+ELZOHfE4IlLrRMlrSQoJBLy+FRIcjhFhk5j1HBbBTKwq5ISndGquudkHqJKhLDN10HKKvK0Z1TPLMT2Cx81KUMioDeSv8AmJJIzIUkbwukgEciPCNn2AwolYzHygmkSzIHMXSskgj+Kr0jTSdjJRMllG6ExEjdI41qO5Rw934gKxxfxDpCxEtaJEyZJlS1T8jagKYh3U4JZJJuXsInKblwaUUip2jnK90mAkCY6LC4YzUgacukYUT1E3KTbNgfwgztzaEwonlYSkCWGuHepJLhzkQvJstYxye0KBmvVmz5h/CLYXSZma8hUz1XuP7R+UCNn7bqM2auZZIATLyVa9mtUSTm2QDhocO08qzzDfMU5eNr+XOM0hddbqzJLpItnz1v1zjWXLqjMI32a7s7tNS6kTLreoOxqCi7DwUT4AjKH+/p3qZqGXKmjdFwQEzEFVJuLVCpPUhObxkJSikn7ZbNm4SRkc0i4cpsekHZYQpKlVHhK9c6WAItpw/pogs+vDK+w5SsPTNsM7JDAOwc+OUUUdqCqeUS5BmAKSipJuCe8ouMg6R4nwiqmW+vCfM5Mb5DWL/s52elSpq95MSUu1KwO6kLByfNKfT06JZ2oWiKxq2i9/xItdIH9UQK22xIt84oHDD7xNvB3zhpw4J19YupojRdE4jI/hCK7u9+evrERV1hgni5zb8P9o4thjcVtVCGqXnMEvPJRvf9axaq6/WPOtqTVTSkhZKaiT4sACC97JDeAzjS7O228lK+EEBJIN8jSR1yyhRmpI240rA22ZO8mzCFfGpjmDp6W+kDkYVeViDyMSzjUSQWJFiCQA9y7eUPnvUhjqTzyQf8x3uCFGTR7R7H0thVv+8men2TZdGjSE4v30cQ92KsmS5Tujbm9bHmwPQRmvZGwkqJUeKoBNmBqGXC9whnJa1o2+OVwKO8ALhnyCquE6Fgpjnk8efm/tl4dFLaeHmz8MqXJWEqM2cDUzEBc4AXSdaFOA9nhydmzlLlqTNpQha601KFRGIqOVi6QRfn1MBZmMnzcPiBhK0z96ooppFNcwr4lK4HpuxN6hzgpikYozEbhVKBMJmB0BzvpC24gT+z3wt97zE7o2D9t7CmIM6aueVpmTZVKC7SwJylsnMZKAs3dHRtBsXCoG8mIupZCVkF+KUKAG0YRj+2ErFylLmTJ1Ugr4JbkkGorRakAMlLZ+sVuwhqweOO8NSxd1cKaUqDgZpBBvzbxgStWLyLtLOTK2zIKVEkzN5MS6EhJ93RLDqV3HTLSOKxCrEF4p+0iRITsvBCTNC5MmYlCFBSVPQghN02J+zIsLxhcXtWXMxc1csLFSpjIKUkgJSpCQgpUXCUpSz2DZ2eLW0JMsbMTLWtJUZiZ9VCiQlMpSUyqm4XKqh8NtNcRlTCrQ5EkTJIQtYpRQUCqhRUEJSoglwQ7ZAkGxIJAj1RGFkzEjFIxBGJ91m0EUjhSigzBLUkKIBpuzAkCPEZ+Nl+70FKqnCq0lNJAY8aWckAWckBtDGnk9rcOJQWkzBiNzNkJ4j3Z80EqU8o8dQayrfQUvIwb7PFUY2WJfE02XYq+IKycA8hGXXMWqeJigBvJu8LGzrVUWtYOesHOxs5EvakmhZpUQalJyU4LFI0sPnfWAUqkLIS790kXuL69Ry0jq2VOT/CdeD3fZe1FYhapgln7FUxKQFo4kzN2KiDfNDg9SM0mBftOwp90QsppUZ4JG8e4w60B0hLPQl8zmecR9iMUgTST3kBYBD0stQJdO6qJ4bcVhZk5RN7UZ0o4ITEu6ZwKjcAqMhUoFnzYAZc4hjrY2+jNbIl1YnBOC6JiFJZQAJJlgu4csEiw5x6xiSpUqbvAmlSFJmVLpARSQolkimxVfo8eYdnxKXMwi1qZUualSLLzZFVwkpuE2GfrHqe1NpyEyphnfs1goU9gQQEU3bMLN/nDb6EhipSt4k/ZCaJSkp4lE7qpBUW14hLv+cUdsY0y8NMLVLSp2SWJcC6U3URkWzYHlEOI7b4YLBTKmKUElFaaDSCQSk8Tm4BsDpGI7W7dXLWqYlUwIUxcMprJBcMcy5F7v6K0aolVt5Kp10qCVIFlJUbAlwQxs51A8IA43tfOGKQuUUJKkqSEMlVASkhmICXfiqzzfWAGJ7aGvUsGJ4eLUtbh/xGdm7QK1ubk8Pi4bIak3tGkNhTF446pYnicu9y753d8+sRYGYSTxFn/wA665QPnYwqapQNIAyZk/dFvH1i3hbdTawzZrE5F4nld9iCCJnDUxz8bhmIfxEQYNdwCSSx8Xzblz+XOOGaPiORZrgaeWd/8xLJlgqlgPmpzn8BUNOb8/wjC5aNbBjZWy5c6UslSwl1BkliRSHcgOXdj0zjQ+y6YEonOVVEEaXAQSB6qVFHYsuXLwVRm0JVNmJuAL7tA1Ot9NHjnZGZu5E1Z0Sol+VHDpk5OXPWBuXKf2WcY0miZeMl1CWJhqpckJHCDYFhElKf3p/s/wAxjMFPUJj1X+JTg31zs9uuQjUSpxKQaXcC5zPUsWjpWTlnE1+EGJ2oGbItnn9NPpALE49REwJNLg/MfoRNikmknPo2dukCpiwiUQx+V1MR0z+rxCbdcFdEipsqWSlRPMevi/T6xGVrTLDA/EGuzOkF/nBTZuzCrD2SA7FywyN87u/KIRNUxqQk0ggMHKgSHceCXb6w1JptodcAdMxZLuWAc3Zg3IQYkq+yzLl36G2vgR84mmYUFBIsSAliABzYAuxdXy9WbkhJSSRYktdgWv0Aaz+NoovUtNWYlBHrnYmemVs0zHZRLBjdhPUHAyJHeY5tmAY2GytpicL5oUSpTGnhUpKUpK0h3YKsMiNWjzbsvjinZUpalFLElwClSlCbPYIWlJCVNoSHc6AxNtDtXMlqWrD0neBClvwitL1FBCRVwplg2apPUmDJJbsIrg1+z9qy5GHxSJyTQnFTgSe5xTXSHF8inxsz6GcPt6WgLWqYghcwfEhIYy0EqDq4gG0ePFMP2tM0LSoqZUwrJUA5UwTel8ss2+kWZuLSxAWawUpps1zd9QbOC8QlIpSNZ7VO2aTKQiUolD/aKTdDsCA76Hp4GxjJ9nfaCnByZ6FKvMBpIFVJKUBylmVZ7fw53iGfMqBQX4km/N7W1OsYPbGCMpdJu9weYOROnPKK4pKScWZcadlxC3MwpLh1F2YFwc2LA3EMlbWNICgbPxZqfQA5BuV/KFs2wJAJt/CWbRxcD0itMDLUNCXv0Itbo14nw20w6CJLgi12NL3SFBi/y5RtuzSv+RSXb7QIqIaWPgKZlRFTuC6QSHNsiMTh2pUM71C55NdncgW845hcQFFSTS1TgkEF0u4Fu50JGYztGFfIrL/ZrFBGKlLUCyCZhHRKFLIGV2Bt+cBlz7rVdNSnKbMApzydhZtLHnBLZZCZ3Ew4JjdSoM1xdwpQ6u2sBMLKqSGuo5ixYZdczmfDnFrWoj1vsljVVEVWZySlMqs2ZQBSFBrDyGYLRU9p+2ke7pkInPMcLMu7hARMAKibEu2ZqZuUV+yE0hSk0kkEjiBsolQI+qSR90O1hGa7bAe9VgpUF4dJSpJdJ74DEWNh+rxnF9mg72cxFSpLuXmAWOYSXyPeTSFE55aa7/t9jKcAtJTUVzZaCA16uMu2nAwLajnHkmzJ5SvDJcd+YX1HCsNm+oOmcemdocShWFVdNClpAtZ93MUxDOxUW4cmBbnR9oEYybtRaUslbKegk8LKu13GbD1MAsV2gVNlrlLuAXQWYm4CgwLBjcDRz0aviMaoyytrlZCiCCgPkfvBVwHYj1gRhphTMQygzhyXCQ5DueTkPFFHgVjcZJKVMoMW/XziCVZQ/HLzg1trHJUUqJJVQ2WfnZwDVe4uIzylQAEJwYJ8PLlbN/152MOeIa1X07zu3hl66wLTNJLv5/OC+EcEB83HnbMcnL/lHPk4QF5EyqWSC5BYgp4r5Ecx1i5s3Z+8UUoUlJCHS4BuFoLAFSWyI55wDAO9dJdJ4nzcWcEXuDfxg3hAApKlJABGZDg8iNMvPKIO4tNG0rOz8BPCUyqgqVJKi9JKAZ1BUpRTUxACQf5WHXU9n9rmdi5shQp+wmBLh1ppTSEEOxYLNuQZ4y08BQKyRUTdNTEs+jaPYn8QYozpikOuWooWmzgsQ50IsMs+viI6NlOnQ+UQiYEsHJtfnkNDqWMTp2isju/M/lFDHpIJ0CiGzLBrXJy0z0PKKRxpGp/XlDkm3cTDbRssug/EtnZhYxNIwDGthcDMEl7h8uRHzhsotfJrP4OAT6CJzi2AFyc+dhlE2dFWLEhyQCQlNLtqGc6XLAwBxAddgSKmcuPAOwvYZEawUXth1JCk06OS2vJrecUto48BACZjLBHCHLkXILZi+WnjAm/JlkMyUyTSM+EjkHtYln8/zh+zcUQoimohnB4lDmKhkX8r5WaGJnbwMTcJNnd9RcizWtd8+kdMh0ZXBY2Oo5gnmRaMZI12Za+g5jNukyxLTLKEF1lJUzVcZLJ0qUSEk2KyGDgQ6ZiRMlOsEquA1jo2ZcZq1MZnC4qxSTSl2zDqcuXqZtBeLUzaANSU1BtLin4WLGxytbzJvnaSkIsYHZikTFKUkKCy72F3dzSdfR2vnEGJJXMUtJ4SUpVbuhmBAcFQ5cvMRe2ItwFVEggAkcQSoKCQ4PMFrXdrcq86alGIFYdKhSp8i7AFRIY8TW0pMU5Y+KLW0MRu5gpCqUhLVPdJQgv4EKQrK4IYvFfbmBTid0pDuS1gHpJFLgGyRd+TG+kFu2tKp6VpAomSUFKgOE0MggM2rAp8LXaMwvaBlr6KzACbuAm3MuSG0bq0GK02hDDgd3Z3F24gQGJSSBfkq/h500ymmA87apAFxci55dYN7TIdLpCSpJyspm4XNiGS2aWu0RSNhFaQXYpYM7d5V/kCfKFtzz5E0RJl8bApyvSlN7ML62DFmu1oG4UslVOhc0gm4Ju/NmyJ52cwdxew8TKlFcygBIcgkuLOMw5Ksg9+L1z8iaATe5HwpfM6h8wb6wRT5MNBJG1hKF0AquUnUFwSScyDkx5gxWwkw7wqAZi4Sl+FPeAFreXpyoY4cQT8wMw7W55GLWHBctY2uNSWJTfUAf6ehjTVREbTY+OEtE6YeIglbKKGc3pBYAvdyAMzbSMrPxFUqWMqZZl6WG8UsE/3keRi9hsQrdEJymABQZnAu97Zt4wLN5BfnmGcJfOkFn8DqIxGTSo0ybZ037eRVcAGzE3KFWIA8PB433bzGV7PDAkJmIWlrEiiaVVU90h8+VxlGAwiWVKVyBLh/iSX83OcaLtZOA2dLKVcUwoBDuQGUpRA0dkjmyr8otGVtIF0AZmzqpS1iriNTUkE3fipsq505g2gBPkkFilQ1uCPrGt2AsnBz5aQQspICiOEVBiCrThJNnu2V4FdoZq96iogkJAAFgAOV2Ae3lkLRSE7tBQDKifKGFMSTVObZQpKeK+XPyjbdCGyzpzgrIQWBBApIJfLkACdagzdHgWgh+n4RqtgSN7LmopDKNRVcMfhysohnAP43jlBcg3AAbzK5c0jkHJ8LeVo0a5S1SqQL5B2LOCQQXyy9RE/ZvYKEKWSkkgBIJa5UjLlZV7/ADaIdomYFru5BIqDOSQSXY3s5ZtHiUofK0ViA0zM0qzLMH5Acjo/yh0mdSSFB0uQRdqXA/F+Yi5OlV1EC5YqD62u/Ufq8D8RKHEXzS+Tg5l2bppDjzwJojxsiqU/8QA8ACfxAvygaJJ/h9Yt4Qukhxra7ZXflE3u38J9D+cVboVWaup7D9WN/n84YAW8eup1hq1Mf1a3WGoxL3Y55ZeGsRLlGcznN6wMrEvyOdhGcxEpWpMbCfKqBbPMZZ8/11gBiMNTbhuSo9eIEBz5fpopCaJzRFsVZ3liMwO67E5FxfO3mYLS7B1AEG7fzB2a4zbL83pokFBCmJOaQEsxscz0vrpqYLyMEpSGFyTTzBa4DuybZs2ukE2mJA/cpuEqDMW1AOdnfJXIamBiMQvfFSwHFja1gxKr3bxi9i8QyyADfhpAYBnvbo/rDVSxu0FqQVPewcsbXzezjkeUScdefsT5CuxZHfQ4NQJYscjUSHGXoTl4O2phFzlCUAoIR3VKNiWuPHibyPV7XZfEFP2dIUCkG6U967mqyi5yJNxYDUwp2gRNoOQpbIlikZluZOfIaiMxk0uBroITJSJmDlpUgJnyklJAc2pQVMeoLjVlNyjKbRwVSjkQmwD2sS9+ZsflBifLVLVVdnIUApksLEEkvUWJyyJuXYV1yCpwDYkm5FxcX6621MVbppiYBwgZQSS/KwObkWNwbAM/1jX4BASlyCyG16i2bXcDPI9IHbP2GSpJTkXUoWAcBZOulPo/lcwyJgUs0KVLUtCQoqYJezlIzIFwwtds4WSOztAuAvj8aFYSfL/gSC4uaFBdXLiL2IyJ8vPpoImK4QQ9g5sLM1JtZnGoceHouLCEyie8oSzUWzKQadLgOw5PGAky1CbxXDMR4g5dLw61jbFIpzkPNdnFnL2IZ3zOjfK0T4dfEXGdvvcKnLG3MfP0qYmWETNbmrlZzbxibAlyX0AvycgHTqzNr6tr42YC+zjUukWe2t1G3R9L+pigu3eSSEkBRBHMi41Dg/npBvY+ypk2ahVPDQS7hzQxOYsL5nRUU9p4cJnzksAErKQDk9RI6tf/AFRKD7N+CrOBfS4Lm30HRjnZosdoJq0ypMuwAYkdaXqVfULJ5XiFwJjE0uAcnsUtbm7Ec+cQYiaFT6gotyzaw63H+PK0VSsyFdkzykLdu6AVBiWdwAe8x6aN0ejtWTvCFAgkO3mHZ8nd7ExLhkVIZJptYuMjUb+v1blE8vDKCKnJNmOTEMQwsCHB9YljlTo2lZk6Ykw8vNx08CTaJxhTUarB7gdeuUWpWEUOGw8eHye9/wBeHXJqjFFHESKVkaaWI+XONNsdD4ZYFPG1ySyEIs8xm4wQ4IvkYDY3BmpAZgQwNmc3Dnzgxs/BlEshRa6gWIPwhIIbxN9LQrVIKDmyZNCFEqIsUuXV6vnmDne/kOnTqplamQrMMSxszKDMoMbHoPCKhx1AKQqkaJKRa/CSxZ26a6RAjFLJdnALqOWl7Pye7ZGIfhRBOVOSCSE1Pa1wAbiwJLeA10EQ42XSlQIaxHPUFzyLh7dY7ISAp6qgCzHK9wHHkemrPFrEBO6cUlYdIB68NuWTt0OZjF07Nr6MtJFqi2bWGYDXbpBAK/jR/piouUQk3LVB8nBJY2fX8G8LQUr9w/UpLnqWTG7vlE0HKCXDOfTMEfj+taoWUg8Nw3hy1PX/ABF9awCp3y6c1fO2cUsQuzljxBrZFjd84yirJKyQXbzihi8Oa0apY3diKi1uWY9Iuy0slznY+GfP9fWIpE1xfIkj9ekAPlFgAJTLd6CU1MxUlIF6XsWAGuhytGlxExpf2IIpw6VVMVlUwy1qItcEuodGB5RnZQ08CPM3fzixVwkBwDw5sWpv5mr6wzLRlbp5iqomzlw4dRuc9BzPhEqVqShVKqlqIYG4Ohu9tPIjpFzaWy0hQpyUlTVcTW9BZ+cPXJBSFc0vk2ahn6xptNGKJ9hTDbJyNCWch26Bw9tPCJ14Ub2qohk25Vga8tCw6c2iDASCjidyF9fjVSwPJ7w7bKwFLpHxWc8g34D01yEoxpml0JXEs5FyFE5GpmLAAukixGV4nVgRLkpULpCig2fMlnPd0V6RWwsmpRpZt293zLj8fPWC0mYdypAAZSQpzm6ZhTc/0ta7E3vG32BS2YlXdDBJv3md3A6kBOedovbPxThC1BxZTFruSEknRgQA3pYuIUCJqEEvYKBBZkklJHqAfloIu4XH/aIdPDSlhbugB3YC7mNCL23p1EtwbUk5NnkWz+EW0jJJUklJIcE5vqPoQ/KD21sZvd4okuSOgFx8mcNAOTIpVe/+HMD5TFXgpbV2UTOKgQEqALjwAdrOTmw9Yq4OQpMwO7jJg4YM9uTP45Ro93vLWdrEjK1/9oqo2ctC0XHESQXc2Td3TyhXUKBxCuzZ81KpS5b0Emqk82pJLO+bN/iI9sYcK4gxJDkuzvqTo/O2nKNF2fpCkS2VWlikuaWVdQUkF7qL2IIbO8AMbj1EKmJLIXiTKAYOkBKko6WFD82MSUaSaNdcMz4SpC2UClSEKUQbMXIcguLs7jnAzAyvtE82JyObFvW3rBtS6pxSQwJVKIDsk0s6L90505DQcqSJQTMYfDW/J6dAOqjHSpcUYoKyJJCAADVY8NwAA5fyu/R4cZNEourvBwLkMFWe/gfR+ssqcRKqGQ0PS1jpnFOdMC0pBBZRZnyUQ7jz9HMc8EyiXBFv0pTZIBNKjZz0p5WOhiorE8ZJIzdgG110y+sWsYQCeEMEpLfzEAeN1QsBKKlAJYVWcu5BIAfMAuoO3jyiyfBlkJWCbnul2ZIskViknk7Hwgg5KCSpRFy+ZUABoBpd/DWKWJVTiacxSl3uS978z166xArapQukJsknXrbMaHKCr6M2F1oQEgsOFiHCWuCRxfovyYQyTiApQUoWDZKYgDMAkfTrA6dtcLD0swLpzSQVEt42N2hbOVUbEh0+Pxf+X6a+Jx1Vjsj2zhCFVBy96nF2yUwyI8s7CJNjYqpCkEqcXBCXakhZck87coJI2miooKSSBfxzDXsL/rWtjcJLdc2m7lxpckEhiCGqtfSN7bcNBXlCkSCqWqxfMWuxNmAPO1jk3J4qe8yxYhLix4yLjzi/suWAgq+4CpuaRYhtCQDl0ib3MG9KS93OZfU2ziMZLmxpWj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1562100"/>
            <a:ext cx="50006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3078" name="Picture 6" descr="Schloss Neuschwa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08912" cy="586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ügel und Täler 3 - Herbst von LunePhot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30504"/>
            <a:ext cx="8828980" cy="59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arl-gotsch.de/Bilder/Royal_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59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r alte Stall von Felix Merk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244408" cy="54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Nina&amp;Robert</dc:creator>
  <cp:lastModifiedBy>Nina&amp;Robert</cp:lastModifiedBy>
  <cp:revision>2</cp:revision>
  <cp:lastPrinted>2013-12-20T16:29:43Z</cp:lastPrinted>
  <dcterms:created xsi:type="dcterms:W3CDTF">2013-12-20T16:19:58Z</dcterms:created>
  <dcterms:modified xsi:type="dcterms:W3CDTF">2013-12-22T19:01:48Z</dcterms:modified>
</cp:coreProperties>
</file>